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52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20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67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05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72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2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69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863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67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3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69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82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35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09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5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37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26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91EA-AC1E-407F-A312-7A26E2E9545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5457-90B9-45D9-8480-7BBB30F9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425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95238-CA51-47E6-97EE-55B59CF71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26" y="201337"/>
            <a:ext cx="9110443" cy="939566"/>
          </a:xfrm>
        </p:spPr>
        <p:txBody>
          <a:bodyPr>
            <a:normAutofit fontScale="90000"/>
          </a:bodyPr>
          <a:lstStyle/>
          <a:p>
            <a:r>
              <a:rPr lang="fr-FR" cap="none" dirty="0"/>
              <a:t>LES PANNEAU SOLAIRES !!!!!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5A7A90-D950-46E9-8DAA-DB067AC5D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1320218"/>
            <a:ext cx="6209427" cy="5122527"/>
          </a:xfrm>
          <a:prstGeom prst="rect">
            <a:avLst/>
          </a:prstGeom>
        </p:spPr>
      </p:pic>
      <p:pic>
        <p:nvPicPr>
          <p:cNvPr id="1026" name="Picture 2" descr="Résultat d’images pour panneau solaire">
            <a:extLst>
              <a:ext uri="{FF2B5EF4-FFF2-40B4-BE49-F238E27FC236}">
                <a16:creationId xmlns:a16="http://schemas.microsoft.com/office/drawing/2014/main" id="{0214567F-85B9-4637-8ED3-3125DC0A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4" y="2026786"/>
            <a:ext cx="4061554" cy="40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5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7CF56-8F5A-46B2-8369-7BF62AE1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4" y="209725"/>
            <a:ext cx="10654018" cy="704675"/>
          </a:xfrm>
        </p:spPr>
        <p:txBody>
          <a:bodyPr>
            <a:normAutofit fontScale="90000"/>
          </a:bodyPr>
          <a:lstStyle/>
          <a:p>
            <a:r>
              <a:rPr lang="fr-FR" dirty="0"/>
              <a:t>De quoi est constitué un panneau solaire?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86C2BB-AC37-4AE6-9617-8EDD6BB7C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7" y="789815"/>
            <a:ext cx="6132351" cy="5858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F53BBE-7145-48DC-BAA6-F3C4358ADFED}"/>
              </a:ext>
            </a:extLst>
          </p:cNvPr>
          <p:cNvSpPr/>
          <p:nvPr/>
        </p:nvSpPr>
        <p:spPr>
          <a:xfrm>
            <a:off x="4493703" y="1494490"/>
            <a:ext cx="1770077" cy="514454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Châssis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Verre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Encapsulant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(EVA)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Cellules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Encapsulant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(EVA)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Membrane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Tedlar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Boite de jonction</a:t>
            </a:r>
          </a:p>
        </p:txBody>
      </p:sp>
    </p:spTree>
    <p:extLst>
      <p:ext uri="{BB962C8B-B14F-4D97-AF65-F5344CB8AC3E}">
        <p14:creationId xmlns:p14="http://schemas.microsoft.com/office/powerpoint/2010/main" val="384678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03498DC-0E14-4148-BA03-30DBAE96EE20}"/>
              </a:ext>
            </a:extLst>
          </p:cNvPr>
          <p:cNvSpPr txBox="1"/>
          <p:nvPr/>
        </p:nvSpPr>
        <p:spPr>
          <a:xfrm>
            <a:off x="268448" y="243280"/>
            <a:ext cx="1165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ÇA SERT à QUOI?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A87CDB-C9B3-476C-A8AA-2B68CF33E1D6}"/>
              </a:ext>
            </a:extLst>
          </p:cNvPr>
          <p:cNvSpPr txBox="1"/>
          <p:nvPr/>
        </p:nvSpPr>
        <p:spPr>
          <a:xfrm>
            <a:off x="201336" y="1389514"/>
            <a:ext cx="525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PANNEAU SOLAIRE sert à transformer </a:t>
            </a:r>
          </a:p>
          <a:p>
            <a:r>
              <a:rPr lang="fr-FR" dirty="0"/>
              <a:t>l’énergie solaire en chaleur.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EB83100-F63F-4377-BBEA-B3C2230BDFDA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6094602" y="184180"/>
            <a:ext cx="0" cy="6099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29D4775-C302-4DB6-8973-BFD82D126CBE}"/>
              </a:ext>
            </a:extLst>
          </p:cNvPr>
          <p:cNvSpPr txBox="1"/>
          <p:nvPr/>
        </p:nvSpPr>
        <p:spPr>
          <a:xfrm>
            <a:off x="6543628" y="241915"/>
            <a:ext cx="566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EAEAEA"/>
                </a:solidFill>
              </a:rPr>
              <a:t>Est-ce Renouvelable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CA6C087-0C5A-44EA-A2D2-74F31D61C05F}"/>
              </a:ext>
            </a:extLst>
          </p:cNvPr>
          <p:cNvSpPr txBox="1"/>
          <p:nvPr/>
        </p:nvSpPr>
        <p:spPr>
          <a:xfrm>
            <a:off x="6484692" y="998980"/>
            <a:ext cx="543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soleil est une ressource illimitée à l’échelle humaine.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CBD937C-7989-4F1B-B45C-F3841FCF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4" y="2374083"/>
            <a:ext cx="5255282" cy="32926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AF07904-38DA-4C03-A3CE-A57F6A9FB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143" y="2050846"/>
            <a:ext cx="53721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2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4AD6AE4-422B-4697-9C13-12E54C1F5BE1}"/>
              </a:ext>
            </a:extLst>
          </p:cNvPr>
          <p:cNvSpPr txBox="1"/>
          <p:nvPr/>
        </p:nvSpPr>
        <p:spPr>
          <a:xfrm>
            <a:off x="847286" y="0"/>
            <a:ext cx="7491371" cy="60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Comment ça fonctionne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521623-4C31-41F7-86D2-8D7EE7E34A19}"/>
              </a:ext>
            </a:extLst>
          </p:cNvPr>
          <p:cNvSpPr txBox="1"/>
          <p:nvPr/>
        </p:nvSpPr>
        <p:spPr>
          <a:xfrm>
            <a:off x="500542" y="652244"/>
            <a:ext cx="627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photons (la lumière du soleil )frappent les cellules, ils transmettent  leur énergie aux électrons contenus dans les panneaux. Les électrons se déplacent et produisent un courant électrique.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BEE4077-7746-45C8-B701-083B482E9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98376" y="2194425"/>
            <a:ext cx="5486402" cy="422334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286725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80</TotalTime>
  <Words>97</Words>
  <Application>Microsoft Office PowerPoint</Application>
  <PresentationFormat>Grand écran</PresentationFormat>
  <Paragraphs>23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Traînée de condensation</vt:lpstr>
      <vt:lpstr>LES PANNEAU SOLAIRES !!!!!</vt:lpstr>
      <vt:lpstr>De quoi est constitué un panneau solaire?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PANNEAU SOLAIRES:</dc:title>
  <dc:creator>FOSSE-PAULIAC Lilou</dc:creator>
  <cp:lastModifiedBy>GIRAUD Mathis</cp:lastModifiedBy>
  <cp:revision>11</cp:revision>
  <dcterms:created xsi:type="dcterms:W3CDTF">2021-10-04T13:57:21Z</dcterms:created>
  <dcterms:modified xsi:type="dcterms:W3CDTF">2021-11-15T15:19:48Z</dcterms:modified>
</cp:coreProperties>
</file>